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EE004F"/>
    <a:srgbClr val="D60047"/>
    <a:srgbClr val="E21C38"/>
    <a:srgbClr val="FF6699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46" y="-1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F90A0-5ADF-4967-9257-9EA0229E058C}" type="datetimeFigureOut">
              <a:rPr lang="en-US" smtClean="0"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7B0DF-FF48-44D1-8126-24BCED5BEF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ji_kidilly_bigpencil_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1143000"/>
            <a:ext cx="7467600" cy="8153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0"/>
            <a:ext cx="6705600" cy="1107996"/>
          </a:xfrm>
          <a:prstGeom prst="rect">
            <a:avLst/>
          </a:prstGeom>
          <a:noFill/>
          <a:effectLst/>
          <a:scene3d>
            <a:camera prst="perspectiveFron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Bk" pitchFamily="34" charset="0"/>
              </a:rPr>
              <a:t>Top Ten………</a:t>
            </a:r>
            <a:endParaRPr lang="en-US" sz="6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B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1981200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I’m done with my list!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what do I do???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3352800"/>
            <a:ext cx="6248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 a picture for each item in your list.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two words to describe each item.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 your list in ABC order.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each word in a sentence.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Categorize your words.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another five topic words.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your words longer.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something fun with your list.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dji_kidilly_monster_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211" y="4800600"/>
            <a:ext cx="2462789" cy="38100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ji_kidilly_kidstag_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6858000" cy="83058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152400"/>
            <a:ext cx="6629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tx1"/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aveuse" pitchFamily="2" charset="0"/>
              </a:rPr>
              <a:t>Top Ten</a:t>
            </a:r>
            <a:r>
              <a:rPr lang="en-US" sz="5400" b="1" cap="none" spc="200" dirty="0" smtClean="0">
                <a:ln w="29210">
                  <a:solidFill>
                    <a:schemeClr val="tx1"/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…………</a:t>
            </a:r>
            <a:endParaRPr lang="en-US" sz="5400" b="1" cap="none" spc="200" dirty="0">
              <a:ln w="29210">
                <a:solidFill>
                  <a:schemeClr val="tx1"/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0" y="4343400"/>
            <a:ext cx="2209800" cy="2895600"/>
          </a:xfrm>
          <a:prstGeom prst="rightArrow">
            <a:avLst/>
          </a:prstGeom>
          <a:solidFill>
            <a:srgbClr val="FF9933"/>
          </a:solidFill>
          <a:ln>
            <a:solidFill>
              <a:srgbClr val="E21C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pee" pitchFamily="2" charset="0"/>
              </a:rPr>
              <a:t>I’m done with my list!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pee" pitchFamily="2" charset="0"/>
              </a:rPr>
              <a:t>Now what do I do?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pee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2200" y="4191000"/>
            <a:ext cx="4191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 a picture for each item in your list.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two words to describe each item.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 your list in ABC order.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each word in a sentence.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Categorize your words.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another five topic words.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your words longer.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something fun with your list.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138</Words>
  <Application>Microsoft Office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Darcy</dc:creator>
  <cp:lastModifiedBy>Darcy</cp:lastModifiedBy>
  <cp:revision>12</cp:revision>
  <dcterms:created xsi:type="dcterms:W3CDTF">2008-06-21T03:31:15Z</dcterms:created>
  <dcterms:modified xsi:type="dcterms:W3CDTF">2008-06-21T04:56:34Z</dcterms:modified>
</cp:coreProperties>
</file>