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64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dji_kidilly_bigpencil_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600" y="1143000"/>
            <a:ext cx="7467600" cy="8153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3400" y="-228600"/>
            <a:ext cx="5867400" cy="1569660"/>
          </a:xfrm>
          <a:prstGeom prst="rect">
            <a:avLst/>
          </a:prstGeom>
          <a:noFill/>
          <a:effectLst/>
          <a:scene3d>
            <a:camera prst="perspectiveFront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" pitchFamily="34" charset="0"/>
              </a:rPr>
              <a:t>Top Ten</a:t>
            </a:r>
            <a:endParaRPr lang="en-US" sz="9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B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1981200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I’m done with my list!</a:t>
            </a:r>
          </a:p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 what do I do???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3352800"/>
            <a:ext cx="6248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Draw a picture for each item in your list.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two words to describe each item.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Put your list in ABC order.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each word in a sentence.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Categorize your words.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another five topic words.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your words longer.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something fun with your list.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 descr="dji_kidilly_monster_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5211" y="4800600"/>
            <a:ext cx="2462789" cy="381000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68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Darcy</dc:creator>
  <cp:lastModifiedBy>Darcy</cp:lastModifiedBy>
  <cp:revision>8</cp:revision>
  <dcterms:created xsi:type="dcterms:W3CDTF">2008-06-21T03:31:15Z</dcterms:created>
  <dcterms:modified xsi:type="dcterms:W3CDTF">2008-06-21T04:32:57Z</dcterms:modified>
</cp:coreProperties>
</file>